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26BCC-598B-4E35-B3A9-6134F20412A9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A5111B-E437-4E15-9247-657694BE62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BEDA6D-010E-4F64-99EC-D4FB303676E3}" type="datetimeFigureOut">
              <a:rPr lang="ru-RU" smtClean="0"/>
              <a:pPr>
                <a:defRPr/>
              </a:pPr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5008A7-E510-4D56-B3EF-F1D3AE4E7F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ОТКРЫТЫЙ УР\Животные\Животные Медведев\соба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ОТКРЫТЫЙ УР\Животные\Животные Медведев\к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5930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>Why do people have pets? Is it good to have a domestic animal?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836613"/>
            <a:ext cx="8291513" cy="30241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These people are more friendly, helpful, kinder.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They like animals and nature.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8" name="Picture 3" descr="C:\Users\betta\AppData\Local\Microsoft\Windows\Temporary Internet Files\Content.IE5\GZ5OIDLX\MP90040368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644900"/>
            <a:ext cx="266541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C:\Users\betta\AppData\Local\Microsoft\Windows\Temporary Internet Files\Content.IE5\GPF7EBZQ\MP90043931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644900"/>
            <a:ext cx="2649537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 descr="C:\Users\betta\AppData\Local\Microsoft\Windows\Temporary Internet Files\Content.IE5\18OY1WZ3\MP90031684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4076700"/>
            <a:ext cx="32400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31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Why do people have pets? Is it good to have a domestic animal?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Светлана</dc:creator>
  <dc:description>Why do people have pets? Is it good to have a domestic animal?</dc:description>
  <cp:lastModifiedBy>евгений</cp:lastModifiedBy>
  <cp:revision>67</cp:revision>
  <dcterms:created xsi:type="dcterms:W3CDTF">2010-12-08T16:31:40Z</dcterms:created>
  <dcterms:modified xsi:type="dcterms:W3CDTF">2012-01-23T14:18:12Z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домашние животные</vt:lpwstr>
  </property>
  <property fmtid="{D5CDD505-2E9C-101B-9397-08002B2CF9AE}" pid="3" name="SlideDescription">
    <vt:lpwstr>Why do people have pets? Is it good to have a domestic animal?</vt:lpwstr>
  </property>
</Properties>
</file>